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6" r:id="rId2"/>
    <p:sldId id="257" r:id="rId3"/>
    <p:sldId id="258" r:id="rId4"/>
    <p:sldId id="259" r:id="rId5"/>
    <p:sldId id="260" r:id="rId6"/>
  </p:sldIdLst>
  <p:sldSz cx="9144000" cy="6858000" type="screen4x3"/>
  <p:notesSz cx="6799263" cy="9929813"/>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D1628"/>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988" autoAdjust="0"/>
    <p:restoredTop sz="90929"/>
  </p:normalViewPr>
  <p:slideViewPr>
    <p:cSldViewPr>
      <p:cViewPr varScale="1">
        <p:scale>
          <a:sx n="107" d="100"/>
          <a:sy n="107" d="100"/>
        </p:scale>
        <p:origin x="-9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atin typeface="Times New Roman" pitchFamily="84" charset="0"/>
              </a:defRPr>
            </a:lvl1pPr>
          </a:lstStyle>
          <a:p>
            <a:pPr>
              <a:defRPr/>
            </a:pPr>
            <a:endParaRPr lang="fr-FR"/>
          </a:p>
        </p:txBody>
      </p:sp>
      <p:sp>
        <p:nvSpPr>
          <p:cNvPr id="30723" name="Rectangle 3"/>
          <p:cNvSpPr>
            <a:spLocks noGrp="1" noChangeArrowheads="1"/>
          </p:cNvSpPr>
          <p:nvPr>
            <p:ph type="dt" idx="1"/>
          </p:nvPr>
        </p:nvSpPr>
        <p:spPr bwMode="auto">
          <a:xfrm>
            <a:off x="3852916" y="0"/>
            <a:ext cx="2946347" cy="49649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atin typeface="Times New Roman" pitchFamily="84" charset="0"/>
              </a:defRPr>
            </a:lvl1pPr>
          </a:lstStyle>
          <a:p>
            <a:pPr>
              <a:defRPr/>
            </a:pPr>
            <a:endParaRPr lang="fr-FR"/>
          </a:p>
        </p:txBody>
      </p:sp>
      <p:sp>
        <p:nvSpPr>
          <p:cNvPr id="36868" name="Rectangle 4"/>
          <p:cNvSpPr>
            <a:spLocks noGrp="1" noRot="1" noChangeAspect="1" noChangeArrowheads="1" noTextEdit="1"/>
          </p:cNvSpPr>
          <p:nvPr>
            <p:ph type="sldImg" idx="2"/>
          </p:nvPr>
        </p:nvSpPr>
        <p:spPr bwMode="auto">
          <a:xfrm>
            <a:off x="917575" y="744538"/>
            <a:ext cx="4964113" cy="3724275"/>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06569" y="4716661"/>
            <a:ext cx="4986126" cy="4468416"/>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26" name="Rectangle 6"/>
          <p:cNvSpPr>
            <a:spLocks noGrp="1" noChangeArrowheads="1"/>
          </p:cNvSpPr>
          <p:nvPr>
            <p:ph type="ftr" sz="quarter" idx="4"/>
          </p:nvPr>
        </p:nvSpPr>
        <p:spPr bwMode="auto">
          <a:xfrm>
            <a:off x="0" y="9433322"/>
            <a:ext cx="2946347" cy="496491"/>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atin typeface="Times New Roman" pitchFamily="84" charset="0"/>
              </a:defRPr>
            </a:lvl1pPr>
          </a:lstStyle>
          <a:p>
            <a:pPr>
              <a:defRPr/>
            </a:pPr>
            <a:endParaRPr lang="fr-FR"/>
          </a:p>
        </p:txBody>
      </p:sp>
      <p:sp>
        <p:nvSpPr>
          <p:cNvPr id="30727" name="Rectangle 7"/>
          <p:cNvSpPr>
            <a:spLocks noGrp="1" noChangeArrowheads="1"/>
          </p:cNvSpPr>
          <p:nvPr>
            <p:ph type="sldNum" sz="quarter" idx="5"/>
          </p:nvPr>
        </p:nvSpPr>
        <p:spPr bwMode="auto">
          <a:xfrm>
            <a:off x="3852916" y="9433322"/>
            <a:ext cx="2946347" cy="496491"/>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atin typeface="Times New Roman" pitchFamily="84" charset="0"/>
              </a:defRPr>
            </a:lvl1pPr>
          </a:lstStyle>
          <a:p>
            <a:pPr>
              <a:defRPr/>
            </a:pPr>
            <a:fld id="{11E3C66B-EC39-4333-9BEA-73F2FDB42E58}"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8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8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8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8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8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DC53AED-9739-48C8-AA23-F9BBA6CDD04E}" type="slidenum">
              <a:rPr lang="fr-FR" smtClean="0">
                <a:latin typeface="Times New Roman" pitchFamily="18" charset="0"/>
              </a:rPr>
              <a:pPr/>
              <a:t>1</a:t>
            </a:fld>
            <a:endParaRPr lang="fr-FR"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E5C781E-EEBF-4E14-AC27-AB5C03E70100}" type="slidenum">
              <a:rPr lang="fr-FR" smtClean="0">
                <a:latin typeface="Times New Roman" pitchFamily="18" charset="0"/>
              </a:rPr>
              <a:pPr/>
              <a:t>2</a:t>
            </a:fld>
            <a:endParaRPr lang="fr-FR"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B442DA0-73ED-47AA-B354-AFB1A3500404}" type="slidenum">
              <a:rPr lang="fr-FR" smtClean="0">
                <a:latin typeface="Times New Roman" pitchFamily="18" charset="0"/>
              </a:rPr>
              <a:pPr/>
              <a:t>3</a:t>
            </a:fld>
            <a:endParaRPr lang="fr-FR"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fr-F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BC20256-046F-4BA7-BAC0-6E84F8614B90}" type="slidenum">
              <a:rPr lang="fr-FR" smtClean="0">
                <a:latin typeface="Times New Roman" pitchFamily="18" charset="0"/>
              </a:rPr>
              <a:pPr/>
              <a:t>4</a:t>
            </a:fld>
            <a:endParaRPr lang="fr-FR"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fr-F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BC20256-046F-4BA7-BAC0-6E84F8614B90}" type="slidenum">
              <a:rPr lang="fr-FR" smtClean="0">
                <a:latin typeface="Times New Roman" pitchFamily="18" charset="0"/>
              </a:rPr>
              <a:pPr/>
              <a:t>5</a:t>
            </a:fld>
            <a:endParaRPr lang="fr-FR"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 name="Picture 35" descr="P1_BAS_DGO4"/>
          <p:cNvPicPr>
            <a:picLocks noChangeAspect="1" noChangeArrowheads="1"/>
          </p:cNvPicPr>
          <p:nvPr userDrawn="1"/>
        </p:nvPicPr>
        <p:blipFill>
          <a:blip r:embed="rId2" cstate="print"/>
          <a:srcRect/>
          <a:stretch>
            <a:fillRect/>
          </a:stretch>
        </p:blipFill>
        <p:spPr bwMode="auto">
          <a:xfrm>
            <a:off x="0" y="5954713"/>
            <a:ext cx="9144000" cy="903287"/>
          </a:xfrm>
          <a:prstGeom prst="rect">
            <a:avLst/>
          </a:prstGeom>
          <a:noFill/>
          <a:ln w="9525">
            <a:noFill/>
            <a:miter lim="800000"/>
            <a:headEnd/>
            <a:tailEnd/>
          </a:ln>
        </p:spPr>
      </p:pic>
      <p:pic>
        <p:nvPicPr>
          <p:cNvPr id="4" name="Picture 33" descr="SPW_COUL_1"/>
          <p:cNvPicPr>
            <a:picLocks noChangeAspect="1" noChangeArrowheads="1"/>
          </p:cNvPicPr>
          <p:nvPr/>
        </p:nvPicPr>
        <p:blipFill>
          <a:blip r:embed="rId3" cstate="print"/>
          <a:srcRect/>
          <a:stretch>
            <a:fillRect/>
          </a:stretch>
        </p:blipFill>
        <p:spPr bwMode="auto">
          <a:xfrm>
            <a:off x="1870075" y="1997075"/>
            <a:ext cx="5399088" cy="2857500"/>
          </a:xfrm>
          <a:prstGeom prst="rect">
            <a:avLst/>
          </a:prstGeom>
          <a:noFill/>
          <a:ln w="9525">
            <a:noFill/>
            <a:miter lim="800000"/>
            <a:headEnd/>
            <a:tailEnd/>
          </a:ln>
        </p:spPr>
      </p:pic>
      <p:pic>
        <p:nvPicPr>
          <p:cNvPr id="5" name="Picture 32" descr="P2_HAUT"/>
          <p:cNvPicPr>
            <a:picLocks noChangeAspect="1" noChangeArrowheads="1"/>
          </p:cNvPicPr>
          <p:nvPr/>
        </p:nvPicPr>
        <p:blipFill>
          <a:blip r:embed="rId4" cstate="print"/>
          <a:srcRect/>
          <a:stretch>
            <a:fillRect/>
          </a:stretch>
        </p:blipFill>
        <p:spPr bwMode="auto">
          <a:xfrm>
            <a:off x="0" y="0"/>
            <a:ext cx="9140825" cy="146050"/>
          </a:xfrm>
          <a:prstGeom prst="rect">
            <a:avLst/>
          </a:prstGeom>
          <a:noFill/>
          <a:ln w="9525">
            <a:noFill/>
            <a:miter lim="800000"/>
            <a:headEnd/>
            <a:tailEnd/>
          </a:ln>
        </p:spPr>
      </p:pic>
      <p:sp>
        <p:nvSpPr>
          <p:cNvPr id="4121" name="Rectangle 25"/>
          <p:cNvSpPr>
            <a:spLocks noGrp="1" noChangeArrowheads="1"/>
          </p:cNvSpPr>
          <p:nvPr>
            <p:ph type="ctrTitle"/>
          </p:nvPr>
        </p:nvSpPr>
        <p:spPr>
          <a:xfrm>
            <a:off x="719138" y="719138"/>
            <a:ext cx="7772400" cy="1144587"/>
          </a:xfrm>
        </p:spPr>
        <p:txBody>
          <a:bodyPr/>
          <a:lstStyle>
            <a:lvl1pPr>
              <a:defRPr sz="3200"/>
            </a:lvl1pPr>
          </a:lstStyle>
          <a:p>
            <a:r>
              <a:rPr lang="de-DE"/>
              <a:t>Cliquez et modifiez le titre</a:t>
            </a:r>
          </a:p>
        </p:txBody>
      </p:sp>
      <p:sp>
        <p:nvSpPr>
          <p:cNvPr id="6" name="Rectangle 27"/>
          <p:cNvSpPr>
            <a:spLocks noGrp="1" noChangeArrowheads="1"/>
          </p:cNvSpPr>
          <p:nvPr>
            <p:ph type="dt" sz="half" idx="10"/>
          </p:nvPr>
        </p:nvSpPr>
        <p:spPr/>
        <p:txBody>
          <a:bodyPr/>
          <a:lstStyle>
            <a:lvl1pPr>
              <a:defRPr>
                <a:solidFill>
                  <a:srgbClr val="000000"/>
                </a:solidFill>
              </a:defRPr>
            </a:lvl1pPr>
          </a:lstStyle>
          <a:p>
            <a:pPr>
              <a:defRPr/>
            </a:pPr>
            <a:endParaRPr lang="de-DE"/>
          </a:p>
        </p:txBody>
      </p:sp>
      <p:sp>
        <p:nvSpPr>
          <p:cNvPr id="7" name="Rectangle 28"/>
          <p:cNvSpPr>
            <a:spLocks noGrp="1" noChangeArrowheads="1"/>
          </p:cNvSpPr>
          <p:nvPr>
            <p:ph type="ftr" sz="quarter" idx="11"/>
          </p:nvPr>
        </p:nvSpPr>
        <p:spPr/>
        <p:txBody>
          <a:bodyPr/>
          <a:lstStyle>
            <a:lvl1pPr>
              <a:defRPr sz="1400">
                <a:solidFill>
                  <a:srgbClr val="000000"/>
                </a:solidFill>
              </a:defRPr>
            </a:lvl1pPr>
          </a:lstStyle>
          <a:p>
            <a:pPr>
              <a:defRPr/>
            </a:pPr>
            <a:endParaRPr lang="de-DE"/>
          </a:p>
        </p:txBody>
      </p:sp>
      <p:sp>
        <p:nvSpPr>
          <p:cNvPr id="8" name="Rectangle 29"/>
          <p:cNvSpPr>
            <a:spLocks noGrp="1" noChangeArrowheads="1"/>
          </p:cNvSpPr>
          <p:nvPr>
            <p:ph type="sldNum" sz="quarter" idx="12"/>
          </p:nvPr>
        </p:nvSpPr>
        <p:spPr/>
        <p:txBody>
          <a:bodyPr/>
          <a:lstStyle>
            <a:lvl1pPr>
              <a:defRPr sz="1400"/>
            </a:lvl1pPr>
          </a:lstStyle>
          <a:p>
            <a:pPr>
              <a:defRPr/>
            </a:pPr>
            <a:fld id="{A3C0C646-D55F-4D8F-9482-F40386476749}" type="slidenum">
              <a:rPr lang="de-DE"/>
              <a:pPr>
                <a:defRPr/>
              </a:pPr>
              <a:t>‹N°›</a:t>
            </a:fld>
            <a:endParaRPr lang="de-DE">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de-D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241E31B-F05B-464D-A7A2-24A7D255F06D}" type="slidenum">
              <a:rPr lang="fr-FR"/>
              <a:pPr>
                <a:defRPr/>
              </a:pPr>
              <a:t>‹N°›</a:t>
            </a:fld>
            <a:endParaRPr lang="fr-FR" sz="14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57975" y="539750"/>
            <a:ext cx="1978025" cy="5218113"/>
          </a:xfrm>
        </p:spPr>
        <p:txBody>
          <a:bodyPr vert="eaVert"/>
          <a:lstStyle/>
          <a:p>
            <a:r>
              <a:rPr lang="fr-FR" smtClean="0"/>
              <a:t>Cliquez pour modifier le style du titre</a:t>
            </a:r>
            <a:endParaRPr lang="de-DE"/>
          </a:p>
        </p:txBody>
      </p:sp>
      <p:sp>
        <p:nvSpPr>
          <p:cNvPr id="3" name="Espace réservé du texte vertical 2"/>
          <p:cNvSpPr>
            <a:spLocks noGrp="1"/>
          </p:cNvSpPr>
          <p:nvPr>
            <p:ph type="body" orient="vert" idx="1"/>
          </p:nvPr>
        </p:nvSpPr>
        <p:spPr>
          <a:xfrm>
            <a:off x="719138" y="539750"/>
            <a:ext cx="5786437" cy="521811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2226132-77CF-4667-839F-897783EF01AE}" type="slidenum">
              <a:rPr lang="fr-FR"/>
              <a:pPr>
                <a:defRPr/>
              </a:pPr>
              <a:t>‹N°›</a:t>
            </a:fld>
            <a:endParaRPr lang="fr-FR" sz="14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de-D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20DD138-E1DC-4F86-8035-6AA85F7CEF7F}" type="slidenum">
              <a:rPr lang="fr-FR"/>
              <a:pPr>
                <a:defRPr/>
              </a:pPr>
              <a:t>‹N°›</a:t>
            </a:fld>
            <a:endParaRPr lang="fr-FR" sz="14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de-D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58A208A-73DC-46A5-A55E-B9DC6E87BA62}" type="slidenum">
              <a:rPr lang="fr-FR"/>
              <a:pPr>
                <a:defRPr/>
              </a:pPr>
              <a:t>‹N°›</a:t>
            </a:fld>
            <a:endParaRPr lang="fr-FR" sz="14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de-DE"/>
          </a:p>
        </p:txBody>
      </p:sp>
      <p:sp>
        <p:nvSpPr>
          <p:cNvPr id="3" name="Espace réservé du contenu 2"/>
          <p:cNvSpPr>
            <a:spLocks noGrp="1"/>
          </p:cNvSpPr>
          <p:nvPr>
            <p:ph sz="half" idx="1"/>
          </p:nvPr>
        </p:nvSpPr>
        <p:spPr>
          <a:xfrm>
            <a:off x="719138" y="1619250"/>
            <a:ext cx="3881437"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4" name="Espace réservé du contenu 3"/>
          <p:cNvSpPr>
            <a:spLocks noGrp="1"/>
          </p:cNvSpPr>
          <p:nvPr>
            <p:ph sz="half" idx="2"/>
          </p:nvPr>
        </p:nvSpPr>
        <p:spPr>
          <a:xfrm>
            <a:off x="4752975" y="1619250"/>
            <a:ext cx="3883025"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5" name="Espace réservé de la date 4"/>
          <p:cNvSpPr>
            <a:spLocks noGrp="1"/>
          </p:cNvSpPr>
          <p:nvPr>
            <p:ph type="dt" sz="half" idx="10"/>
          </p:nvPr>
        </p:nvSpPr>
        <p:spPr/>
        <p:txBody>
          <a:bodyPr/>
          <a:lstStyle>
            <a:lvl1pPr>
              <a:defRPr/>
            </a:lvl1pPr>
          </a:lstStyle>
          <a:p>
            <a:pPr>
              <a:defRPr/>
            </a:pPr>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67673F10-2B41-4BA5-AD9E-F600A99D0E23}" type="slidenum">
              <a:rPr lang="fr-FR"/>
              <a:pPr>
                <a:defRPr/>
              </a:pPr>
              <a:t>‹N°›</a:t>
            </a:fld>
            <a:endParaRPr lang="fr-FR" sz="14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de-D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7" name="Espace réservé de la date 6"/>
          <p:cNvSpPr>
            <a:spLocks noGrp="1"/>
          </p:cNvSpPr>
          <p:nvPr>
            <p:ph type="dt" sz="half" idx="10"/>
          </p:nvPr>
        </p:nvSpPr>
        <p:spPr/>
        <p:txBody>
          <a:bodyPr/>
          <a:lstStyle>
            <a:lvl1pPr>
              <a:defRPr/>
            </a:lvl1pPr>
          </a:lstStyle>
          <a:p>
            <a:pPr>
              <a:defRPr/>
            </a:pPr>
            <a:endParaRPr lang="fr-FR"/>
          </a:p>
        </p:txBody>
      </p:sp>
      <p:sp>
        <p:nvSpPr>
          <p:cNvPr id="8" name="Espace réservé du pied de page 7"/>
          <p:cNvSpPr>
            <a:spLocks noGrp="1"/>
          </p:cNvSpPr>
          <p:nvPr>
            <p:ph type="ftr" sz="quarter" idx="11"/>
          </p:nvPr>
        </p:nvSpPr>
        <p:spPr/>
        <p:txBody>
          <a:bodyPr/>
          <a:lstStyle>
            <a:lvl1pPr>
              <a:defRPr/>
            </a:lvl1pPr>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lstStyle>
          <a:p>
            <a:pPr>
              <a:defRPr/>
            </a:pPr>
            <a:fld id="{F955E596-B118-4C5C-9A29-533478050215}" type="slidenum">
              <a:rPr lang="fr-FR"/>
              <a:pPr>
                <a:defRPr/>
              </a:pPr>
              <a:t>‹N°›</a:t>
            </a:fld>
            <a:endParaRPr lang="fr-FR" sz="14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de-DE"/>
          </a:p>
        </p:txBody>
      </p:sp>
      <p:sp>
        <p:nvSpPr>
          <p:cNvPr id="3" name="Espace réservé de la date 2"/>
          <p:cNvSpPr>
            <a:spLocks noGrp="1"/>
          </p:cNvSpPr>
          <p:nvPr>
            <p:ph type="dt" sz="half" idx="10"/>
          </p:nvPr>
        </p:nvSpPr>
        <p:spPr/>
        <p:txBody>
          <a:bodyPr/>
          <a:lstStyle>
            <a:lvl1pPr>
              <a:defRPr/>
            </a:lvl1pPr>
          </a:lstStyle>
          <a:p>
            <a:pPr>
              <a:defRPr/>
            </a:pPr>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pPr>
              <a:defRPr/>
            </a:pPr>
            <a:fld id="{164349F5-024C-447C-B211-75DF7D23DB07}" type="slidenum">
              <a:rPr lang="fr-FR"/>
              <a:pPr>
                <a:defRPr/>
              </a:pPr>
              <a:t>‹N°›</a:t>
            </a:fld>
            <a:endParaRPr lang="fr-FR" sz="14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3"/>
          <p:cNvSpPr>
            <a:spLocks noGrp="1"/>
          </p:cNvSpPr>
          <p:nvPr>
            <p:ph type="sldNum" sz="quarter" idx="12"/>
          </p:nvPr>
        </p:nvSpPr>
        <p:spPr/>
        <p:txBody>
          <a:bodyPr/>
          <a:lstStyle>
            <a:lvl1pPr>
              <a:defRPr/>
            </a:lvl1pPr>
          </a:lstStyle>
          <a:p>
            <a:pPr>
              <a:defRPr/>
            </a:pPr>
            <a:fld id="{318999BD-93DE-4E66-AF19-560BCF022981}" type="slidenum">
              <a:rPr lang="fr-FR"/>
              <a:pPr>
                <a:defRPr/>
              </a:pPr>
              <a:t>‹N°›</a:t>
            </a:fld>
            <a:endParaRPr lang="fr-FR" sz="14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de-D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D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8E8AC49B-BBB9-4451-A7EE-7D84D660E390}" type="slidenum">
              <a:rPr lang="fr-FR"/>
              <a:pPr>
                <a:defRPr/>
              </a:pPr>
              <a:t>‹N°›</a:t>
            </a:fld>
            <a:endParaRPr lang="fr-FR" sz="14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de-D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EC9FCB6D-034F-4C36-B842-8489723A2DB0}" type="slidenum">
              <a:rPr lang="fr-FR"/>
              <a:pPr>
                <a:defRPr/>
              </a:pPr>
              <a:t>‹N°›</a:t>
            </a:fld>
            <a:endParaRPr lang="fr-FR" sz="14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pic>
        <p:nvPicPr>
          <p:cNvPr id="1026" name="Picture 34" descr="P2_BAS_DGO4"/>
          <p:cNvPicPr>
            <a:picLocks noChangeAspect="1" noChangeArrowheads="1"/>
          </p:cNvPicPr>
          <p:nvPr userDrawn="1"/>
        </p:nvPicPr>
        <p:blipFill>
          <a:blip r:embed="rId13" cstate="print"/>
          <a:srcRect/>
          <a:stretch>
            <a:fillRect/>
          </a:stretch>
        </p:blipFill>
        <p:spPr bwMode="auto">
          <a:xfrm>
            <a:off x="0" y="5956300"/>
            <a:ext cx="9144000" cy="901700"/>
          </a:xfrm>
          <a:prstGeom prst="rect">
            <a:avLst/>
          </a:prstGeom>
          <a:noFill/>
          <a:ln w="9525">
            <a:noFill/>
            <a:miter lim="800000"/>
            <a:headEnd/>
            <a:tailEnd/>
          </a:ln>
        </p:spPr>
      </p:pic>
      <p:sp>
        <p:nvSpPr>
          <p:cNvPr id="1027" name="Rectangle 25"/>
          <p:cNvSpPr>
            <a:spLocks noGrp="1" noChangeArrowheads="1"/>
          </p:cNvSpPr>
          <p:nvPr>
            <p:ph type="title"/>
          </p:nvPr>
        </p:nvSpPr>
        <p:spPr bwMode="auto">
          <a:xfrm>
            <a:off x="719138" y="539750"/>
            <a:ext cx="7916862" cy="900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et modifiez le titre</a:t>
            </a:r>
          </a:p>
        </p:txBody>
      </p:sp>
      <p:sp>
        <p:nvSpPr>
          <p:cNvPr id="1028" name="Rectangle 26"/>
          <p:cNvSpPr>
            <a:spLocks noGrp="1" noChangeArrowheads="1"/>
          </p:cNvSpPr>
          <p:nvPr>
            <p:ph type="body" idx="1"/>
          </p:nvPr>
        </p:nvSpPr>
        <p:spPr bwMode="auto">
          <a:xfrm>
            <a:off x="719138" y="1619250"/>
            <a:ext cx="7916862" cy="4138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99" name="Rectangle 27"/>
          <p:cNvSpPr>
            <a:spLocks noGrp="1" noChangeArrowheads="1"/>
          </p:cNvSpPr>
          <p:nvPr>
            <p:ph type="dt" sz="half" idx="2"/>
          </p:nvPr>
        </p:nvSpPr>
        <p:spPr bwMode="auto">
          <a:xfrm>
            <a:off x="1403350" y="5775325"/>
            <a:ext cx="1800225" cy="179388"/>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spcBef>
                <a:spcPct val="50000"/>
              </a:spcBef>
              <a:defRPr sz="1400">
                <a:latin typeface="Arial" charset="0"/>
              </a:defRPr>
            </a:lvl1pPr>
          </a:lstStyle>
          <a:p>
            <a:pPr>
              <a:defRPr/>
            </a:pPr>
            <a:endParaRPr lang="fr-FR"/>
          </a:p>
        </p:txBody>
      </p:sp>
      <p:sp>
        <p:nvSpPr>
          <p:cNvPr id="3100" name="Rectangle 28"/>
          <p:cNvSpPr>
            <a:spLocks noGrp="1" noChangeArrowheads="1"/>
          </p:cNvSpPr>
          <p:nvPr>
            <p:ph type="ftr" sz="quarter" idx="3"/>
          </p:nvPr>
        </p:nvSpPr>
        <p:spPr bwMode="auto">
          <a:xfrm>
            <a:off x="3201988" y="5775325"/>
            <a:ext cx="5434012" cy="179388"/>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spcBef>
                <a:spcPct val="50000"/>
              </a:spcBef>
              <a:defRPr sz="1100">
                <a:latin typeface="Arial" charset="0"/>
              </a:defRPr>
            </a:lvl1pPr>
          </a:lstStyle>
          <a:p>
            <a:pPr>
              <a:defRPr/>
            </a:pPr>
            <a:endParaRPr lang="fr-FR"/>
          </a:p>
        </p:txBody>
      </p:sp>
      <p:sp>
        <p:nvSpPr>
          <p:cNvPr id="3101" name="Rectangle 29"/>
          <p:cNvSpPr>
            <a:spLocks noGrp="1" noChangeArrowheads="1"/>
          </p:cNvSpPr>
          <p:nvPr>
            <p:ph type="sldNum" sz="quarter" idx="4"/>
          </p:nvPr>
        </p:nvSpPr>
        <p:spPr bwMode="auto">
          <a:xfrm>
            <a:off x="1403350" y="6477000"/>
            <a:ext cx="1800225" cy="360363"/>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lvl1pPr>
              <a:spcBef>
                <a:spcPct val="50000"/>
              </a:spcBef>
              <a:defRPr sz="1100">
                <a:solidFill>
                  <a:srgbClr val="FFFFFF"/>
                </a:solidFill>
                <a:latin typeface="Arial" charset="0"/>
              </a:defRPr>
            </a:lvl1pPr>
          </a:lstStyle>
          <a:p>
            <a:pPr>
              <a:defRPr/>
            </a:pPr>
            <a:fld id="{E317170B-0514-4AB7-9DDF-788003D9F61E}" type="slidenum">
              <a:rPr lang="fr-FR"/>
              <a:pPr>
                <a:defRPr/>
              </a:pPr>
              <a:t>‹N°›</a:t>
            </a:fld>
            <a:endParaRPr lang="fr-FR" sz="1400"/>
          </a:p>
        </p:txBody>
      </p:sp>
      <p:pic>
        <p:nvPicPr>
          <p:cNvPr id="1032" name="Picture 32" descr="P2_HAUT"/>
          <p:cNvPicPr>
            <a:picLocks noChangeAspect="1" noChangeArrowheads="1"/>
          </p:cNvPicPr>
          <p:nvPr/>
        </p:nvPicPr>
        <p:blipFill>
          <a:blip r:embed="rId14" cstate="print"/>
          <a:srcRect/>
          <a:stretch>
            <a:fillRect/>
          </a:stretch>
        </p:blipFill>
        <p:spPr bwMode="auto">
          <a:xfrm>
            <a:off x="0" y="0"/>
            <a:ext cx="9140825" cy="146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sz="3000" b="1">
          <a:solidFill>
            <a:srgbClr val="131313"/>
          </a:solidFill>
          <a:latin typeface="+mj-lt"/>
          <a:ea typeface="+mj-ea"/>
          <a:cs typeface="+mj-cs"/>
        </a:defRPr>
      </a:lvl1pPr>
      <a:lvl2pPr algn="l" rtl="0" eaLnBrk="0" fontAlgn="base" hangingPunct="0">
        <a:spcBef>
          <a:spcPct val="0"/>
        </a:spcBef>
        <a:spcAft>
          <a:spcPct val="0"/>
        </a:spcAft>
        <a:defRPr sz="3000" b="1">
          <a:solidFill>
            <a:srgbClr val="131313"/>
          </a:solidFill>
          <a:latin typeface="Verdana" pitchFamily="84" charset="0"/>
        </a:defRPr>
      </a:lvl2pPr>
      <a:lvl3pPr algn="l" rtl="0" eaLnBrk="0" fontAlgn="base" hangingPunct="0">
        <a:spcBef>
          <a:spcPct val="0"/>
        </a:spcBef>
        <a:spcAft>
          <a:spcPct val="0"/>
        </a:spcAft>
        <a:defRPr sz="3000" b="1">
          <a:solidFill>
            <a:srgbClr val="131313"/>
          </a:solidFill>
          <a:latin typeface="Verdana" pitchFamily="84" charset="0"/>
        </a:defRPr>
      </a:lvl3pPr>
      <a:lvl4pPr algn="l" rtl="0" eaLnBrk="0" fontAlgn="base" hangingPunct="0">
        <a:spcBef>
          <a:spcPct val="0"/>
        </a:spcBef>
        <a:spcAft>
          <a:spcPct val="0"/>
        </a:spcAft>
        <a:defRPr sz="3000" b="1">
          <a:solidFill>
            <a:srgbClr val="131313"/>
          </a:solidFill>
          <a:latin typeface="Verdana" pitchFamily="84" charset="0"/>
        </a:defRPr>
      </a:lvl4pPr>
      <a:lvl5pPr algn="l" rtl="0" eaLnBrk="0" fontAlgn="base" hangingPunct="0">
        <a:spcBef>
          <a:spcPct val="0"/>
        </a:spcBef>
        <a:spcAft>
          <a:spcPct val="0"/>
        </a:spcAft>
        <a:defRPr sz="3000" b="1">
          <a:solidFill>
            <a:srgbClr val="131313"/>
          </a:solidFill>
          <a:latin typeface="Verdana" pitchFamily="84" charset="0"/>
        </a:defRPr>
      </a:lvl5pPr>
      <a:lvl6pPr marL="457200" algn="l" rtl="0" fontAlgn="base">
        <a:spcBef>
          <a:spcPct val="0"/>
        </a:spcBef>
        <a:spcAft>
          <a:spcPct val="0"/>
        </a:spcAft>
        <a:defRPr sz="3000" b="1">
          <a:solidFill>
            <a:srgbClr val="131313"/>
          </a:solidFill>
          <a:latin typeface="Verdana" pitchFamily="84" charset="0"/>
        </a:defRPr>
      </a:lvl6pPr>
      <a:lvl7pPr marL="914400" algn="l" rtl="0" fontAlgn="base">
        <a:spcBef>
          <a:spcPct val="0"/>
        </a:spcBef>
        <a:spcAft>
          <a:spcPct val="0"/>
        </a:spcAft>
        <a:defRPr sz="3000" b="1">
          <a:solidFill>
            <a:srgbClr val="131313"/>
          </a:solidFill>
          <a:latin typeface="Verdana" pitchFamily="84" charset="0"/>
        </a:defRPr>
      </a:lvl7pPr>
      <a:lvl8pPr marL="1371600" algn="l" rtl="0" fontAlgn="base">
        <a:spcBef>
          <a:spcPct val="0"/>
        </a:spcBef>
        <a:spcAft>
          <a:spcPct val="0"/>
        </a:spcAft>
        <a:defRPr sz="3000" b="1">
          <a:solidFill>
            <a:srgbClr val="131313"/>
          </a:solidFill>
          <a:latin typeface="Verdana" pitchFamily="84" charset="0"/>
        </a:defRPr>
      </a:lvl8pPr>
      <a:lvl9pPr marL="1828800" algn="l" rtl="0" fontAlgn="base">
        <a:spcBef>
          <a:spcPct val="0"/>
        </a:spcBef>
        <a:spcAft>
          <a:spcPct val="0"/>
        </a:spcAft>
        <a:defRPr sz="3000" b="1">
          <a:solidFill>
            <a:srgbClr val="131313"/>
          </a:solidFill>
          <a:latin typeface="Verdana" pitchFamily="8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fr-FR" dirty="0" smtClean="0"/>
              <a:t>Directive 2012/27/UE</a:t>
            </a:r>
            <a:br>
              <a:rPr lang="fr-FR" dirty="0" smtClean="0"/>
            </a:br>
            <a:r>
              <a:rPr lang="fr-FR" dirty="0" smtClean="0"/>
              <a:t>relative à l’efficacité énergétique</a:t>
            </a:r>
            <a:br>
              <a:rPr lang="fr-FR" dirty="0" smtClean="0"/>
            </a:br>
            <a:r>
              <a:rPr lang="fr-FR" sz="2400" dirty="0" smtClean="0"/>
              <a:t/>
            </a:r>
            <a:br>
              <a:rPr lang="fr-FR" sz="2400" dirty="0" smtClean="0"/>
            </a:br>
            <a:r>
              <a:rPr lang="fr-FR" sz="2400" dirty="0" smtClean="0"/>
              <a:t/>
            </a:r>
            <a:br>
              <a:rPr lang="fr-FR" sz="2400" dirty="0" smtClean="0"/>
            </a:br>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r-FR" dirty="0" smtClean="0"/>
              <a:t>Transposition de la directive</a:t>
            </a:r>
          </a:p>
        </p:txBody>
      </p:sp>
      <p:sp>
        <p:nvSpPr>
          <p:cNvPr id="14339" name="Rectangle 3"/>
          <p:cNvSpPr>
            <a:spLocks noGrp="1" noChangeArrowheads="1"/>
          </p:cNvSpPr>
          <p:nvPr>
            <p:ph type="body" idx="1"/>
          </p:nvPr>
        </p:nvSpPr>
        <p:spPr/>
        <p:txBody>
          <a:bodyPr/>
          <a:lstStyle/>
          <a:p>
            <a:pPr eaLnBrk="1" hangingPunct="1"/>
            <a:r>
              <a:rPr lang="fr-FR" dirty="0" smtClean="0"/>
              <a:t>Une partie des articles sont déjà transposés</a:t>
            </a:r>
          </a:p>
          <a:p>
            <a:pPr eaLnBrk="1" hangingPunct="1"/>
            <a:endParaRPr lang="fr-FR" dirty="0" smtClean="0"/>
          </a:p>
          <a:p>
            <a:pPr eaLnBrk="1" hangingPunct="1"/>
            <a:r>
              <a:rPr lang="fr-FR" dirty="0" smtClean="0"/>
              <a:t>Le reste sera transposé dans le nouveau décret électricité</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fr-FR" dirty="0" smtClean="0"/>
              <a:t>Contenu de l’article 15</a:t>
            </a:r>
          </a:p>
        </p:txBody>
      </p:sp>
      <p:sp>
        <p:nvSpPr>
          <p:cNvPr id="15363" name="Rectangle 3"/>
          <p:cNvSpPr>
            <a:spLocks noGrp="1" noChangeArrowheads="1"/>
          </p:cNvSpPr>
          <p:nvPr>
            <p:ph type="body" idx="1"/>
          </p:nvPr>
        </p:nvSpPr>
        <p:spPr/>
        <p:txBody>
          <a:bodyPr/>
          <a:lstStyle/>
          <a:p>
            <a:pPr eaLnBrk="1" hangingPunct="1"/>
            <a:r>
              <a:rPr lang="fr-FR" sz="2000" dirty="0" smtClean="0"/>
              <a:t>Le GRD peuvent définir et mettre à la disposition des utilisateurs du réseau des dispositifs leur permettant de mettre en œuvre des mesures d’efficacité énergétique</a:t>
            </a:r>
          </a:p>
          <a:p>
            <a:pPr eaLnBrk="1" hangingPunct="1"/>
            <a:r>
              <a:rPr lang="fr-FR" sz="2000" dirty="0" smtClean="0"/>
              <a:t>Suppression des incitations préjudiciables à </a:t>
            </a:r>
            <a:r>
              <a:rPr lang="fr-FR" sz="2000" smtClean="0"/>
              <a:t>l’efficacité globale en </a:t>
            </a:r>
            <a:r>
              <a:rPr lang="fr-FR" sz="2000" dirty="0" smtClean="0"/>
              <a:t>matière de tarifs</a:t>
            </a:r>
          </a:p>
          <a:p>
            <a:pPr eaLnBrk="1" hangingPunct="1"/>
            <a:r>
              <a:rPr lang="fr-FR" sz="2000" dirty="0" smtClean="0"/>
              <a:t>Cogénération haut rendement - micro cogénération</a:t>
            </a:r>
          </a:p>
          <a:p>
            <a:pPr eaLnBrk="1" hangingPunct="1"/>
            <a:r>
              <a:rPr lang="fr-FR" sz="2000" dirty="0" smtClean="0"/>
              <a:t>Annexe 12 – transparence des couts et des délais liés aux raccordement</a:t>
            </a:r>
          </a:p>
          <a:p>
            <a:pPr eaLnBrk="1" hangingPunct="1"/>
            <a:r>
              <a:rPr lang="fr-FR" sz="2000" dirty="0" smtClean="0"/>
              <a:t>Non discrimination des fournisseurs de services d’effacement de la consommation dans les marchés de services de réseau</a:t>
            </a:r>
          </a:p>
          <a:p>
            <a:pPr eaLnBrk="1" hangingPunct="1"/>
            <a:endParaRPr lang="fr-FR" sz="2000" dirty="0" smtClean="0"/>
          </a:p>
          <a:p>
            <a:pPr eaLnBrk="1" hangingPunct="1"/>
            <a:endParaRPr lang="fr-FR" sz="2000" dirty="0" smtClean="0"/>
          </a:p>
          <a:p>
            <a:pPr eaLnBrk="1" hangingPunct="1"/>
            <a:endParaRPr lang="fr-FR" sz="2000" dirty="0" smtClean="0"/>
          </a:p>
          <a:p>
            <a:pPr eaLnBrk="1" hangingPunct="1"/>
            <a:endParaRPr lang="fr-FR" sz="20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fr-FR" dirty="0" smtClean="0"/>
              <a:t>Article 15 §2</a:t>
            </a:r>
          </a:p>
        </p:txBody>
      </p:sp>
      <p:sp>
        <p:nvSpPr>
          <p:cNvPr id="16387" name="Rectangle 3"/>
          <p:cNvSpPr>
            <a:spLocks noGrp="1" noChangeArrowheads="1"/>
          </p:cNvSpPr>
          <p:nvPr>
            <p:ph type="body" idx="1"/>
          </p:nvPr>
        </p:nvSpPr>
        <p:spPr/>
        <p:txBody>
          <a:bodyPr/>
          <a:lstStyle/>
          <a:p>
            <a:pPr eaLnBrk="1" hangingPunct="1">
              <a:buNone/>
            </a:pPr>
            <a:r>
              <a:rPr lang="fr-FR" sz="2000" dirty="0" smtClean="0"/>
              <a:t>Pour le 30 juin 2015</a:t>
            </a:r>
          </a:p>
          <a:p>
            <a:pPr eaLnBrk="1" hangingPunct="1">
              <a:buNone/>
            </a:pPr>
            <a:endParaRPr lang="fr-FR" sz="2000" dirty="0" smtClean="0"/>
          </a:p>
          <a:p>
            <a:pPr eaLnBrk="1" hangingPunct="1">
              <a:spcAft>
                <a:spcPts val="1800"/>
              </a:spcAft>
              <a:buAutoNum type="arabicParenR"/>
            </a:pPr>
            <a:r>
              <a:rPr lang="fr-FR" sz="2000" dirty="0" smtClean="0"/>
              <a:t>Evaluation du potentiel d’efficacité énergétique des infrastructures de gaz et d’électricité sur le plan du transport, de la distribution, de la gestion de la charge et de l’interopérabilité ainsi que du raccordement.</a:t>
            </a:r>
          </a:p>
          <a:p>
            <a:pPr eaLnBrk="1" hangingPunct="1">
              <a:spcAft>
                <a:spcPts val="1800"/>
              </a:spcAft>
              <a:buAutoNum type="arabicParenR"/>
            </a:pPr>
            <a:r>
              <a:rPr lang="fr-FR" sz="2000" dirty="0" smtClean="0"/>
              <a:t>Des mesures concrètes et des investissements </a:t>
            </a:r>
            <a:r>
              <a:rPr lang="fr-FR" sz="2000" u="sng" dirty="0" smtClean="0"/>
              <a:t>rentables</a:t>
            </a:r>
            <a:r>
              <a:rPr lang="fr-FR" sz="2000" dirty="0" smtClean="0"/>
              <a:t> doivent </a:t>
            </a:r>
            <a:r>
              <a:rPr lang="fr-FR" sz="2000" dirty="0" smtClean="0"/>
              <a:t>être identifiés avec un calendrier pour leur introduction.</a:t>
            </a:r>
          </a:p>
          <a:p>
            <a:pPr eaLnBrk="1" hangingPunct="1">
              <a:buNone/>
            </a:pPr>
            <a:endParaRPr lang="fr-FR" sz="1800" dirty="0" smtClean="0"/>
          </a:p>
          <a:p>
            <a:pPr eaLnBrk="1" hangingPunct="1">
              <a:buNone/>
            </a:pPr>
            <a:r>
              <a:rPr lang="fr-FR" sz="1800" dirty="0" smtClean="0"/>
              <a:t>    </a:t>
            </a:r>
          </a:p>
          <a:p>
            <a:pPr eaLnBrk="1" hangingPunct="1">
              <a:buNone/>
            </a:pPr>
            <a:r>
              <a:rPr lang="fr-FR" sz="1800" dirty="0" smtClean="0"/>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fr-FR" dirty="0" smtClean="0"/>
              <a:t>Article 15 §2</a:t>
            </a:r>
          </a:p>
        </p:txBody>
      </p:sp>
      <p:sp>
        <p:nvSpPr>
          <p:cNvPr id="16387" name="Rectangle 3"/>
          <p:cNvSpPr>
            <a:spLocks noGrp="1" noChangeArrowheads="1"/>
          </p:cNvSpPr>
          <p:nvPr>
            <p:ph type="body" idx="1"/>
          </p:nvPr>
        </p:nvSpPr>
        <p:spPr/>
        <p:txBody>
          <a:bodyPr/>
          <a:lstStyle/>
          <a:p>
            <a:pPr marL="0" eaLnBrk="1" hangingPunct="1">
              <a:buNone/>
            </a:pPr>
            <a:r>
              <a:rPr lang="fr-FR" sz="2000" dirty="0" smtClean="0"/>
              <a:t>Une </a:t>
            </a:r>
            <a:r>
              <a:rPr lang="fr-FR" sz="2000" dirty="0" smtClean="0"/>
              <a:t>collaboration active de la part des gestionnaires de réseau pour l’évaluation des potentiels d’efficacité énergétique et l’établissement des mesures et investissements </a:t>
            </a:r>
            <a:r>
              <a:rPr lang="fr-FR" sz="2000" dirty="0" smtClean="0"/>
              <a:t>est nécessaire.</a:t>
            </a:r>
            <a:endParaRPr lang="fr-FR" sz="2000" dirty="0" smtClean="0"/>
          </a:p>
          <a:p>
            <a:pPr eaLnBrk="1" hangingPunct="1">
              <a:buNone/>
            </a:pPr>
            <a:endParaRPr lang="fr-FR" sz="2000" dirty="0" smtClean="0"/>
          </a:p>
          <a:p>
            <a:pPr eaLnBrk="1" hangingPunct="1">
              <a:buNone/>
            </a:pPr>
            <a:endParaRPr lang="fr-FR" sz="2000" dirty="0" smtClean="0"/>
          </a:p>
          <a:p>
            <a:pPr eaLnBrk="1" hangingPunct="1">
              <a:buNone/>
            </a:pPr>
            <a:endParaRPr lang="fr-FR" sz="2000" dirty="0" smtClean="0"/>
          </a:p>
          <a:p>
            <a:pPr eaLnBrk="1" hangingPunct="1">
              <a:buNone/>
            </a:pPr>
            <a:r>
              <a:rPr lang="fr-FR" sz="2000" dirty="0" smtClean="0"/>
              <a:t>Pour toutes vos questions au sujet de la directive:</a:t>
            </a:r>
          </a:p>
          <a:p>
            <a:pPr eaLnBrk="1" hangingPunct="1">
              <a:buNone/>
            </a:pPr>
            <a:endParaRPr lang="fr-FR" sz="2000" dirty="0" smtClean="0"/>
          </a:p>
          <a:p>
            <a:pPr eaLnBrk="1" hangingPunct="1">
              <a:buNone/>
            </a:pPr>
            <a:r>
              <a:rPr lang="fr-FR" sz="2000" dirty="0" smtClean="0"/>
              <a:t>Quentin.falmagne@spw.wallonie.be</a:t>
            </a:r>
          </a:p>
          <a:p>
            <a:pPr eaLnBrk="1" hangingPunct="1">
              <a:buNone/>
            </a:pPr>
            <a:r>
              <a:rPr lang="fr-FR" sz="1800" dirty="0" smtClean="0"/>
              <a:t>    </a:t>
            </a:r>
          </a:p>
          <a:p>
            <a:pPr eaLnBrk="1" hangingPunct="1">
              <a:buNone/>
            </a:pPr>
            <a:r>
              <a:rPr lang="fr-FR" sz="1800" dirty="0" smtClean="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8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84" charset="0"/>
          </a:defRPr>
        </a:defPPr>
      </a:lstStyle>
    </a:lnDef>
  </a:objectDefaults>
  <a:extraClrSchemeLst>
    <a:extraClrScheme>
      <a:clrScheme name="Nouvelle présentation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Nouvelle présentation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Nouvelle présentation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207</Words>
  <Application>Microsoft Office PowerPoint</Application>
  <PresentationFormat>Affichage à l'écran (4:3)</PresentationFormat>
  <Paragraphs>36</Paragraphs>
  <Slides>5</Slides>
  <Notes>5</Notes>
  <HiddenSlides>4</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Nouvelle présentation</vt:lpstr>
      <vt:lpstr>Directive 2012/27/UE relative à l’efficacité énergétique   </vt:lpstr>
      <vt:lpstr>Transposition de la directive</vt:lpstr>
      <vt:lpstr>Contenu de l’article 15</vt:lpstr>
      <vt:lpstr>Article 15 §2</vt:lpstr>
      <vt:lpstr>Article 15 §2</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137123</cp:lastModifiedBy>
  <cp:revision>74</cp:revision>
  <cp:lastPrinted>1904-01-01T00:00:00Z</cp:lastPrinted>
  <dcterms:created xsi:type="dcterms:W3CDTF">1904-01-01T00:00:00Z</dcterms:created>
  <dcterms:modified xsi:type="dcterms:W3CDTF">2014-03-12T07:54:02Z</dcterms:modified>
</cp:coreProperties>
</file>